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7" r:id="rId2"/>
    <p:sldId id="278" r:id="rId3"/>
    <p:sldId id="316" r:id="rId4"/>
    <p:sldId id="315" r:id="rId5"/>
    <p:sldId id="317" r:id="rId6"/>
    <p:sldId id="297" r:id="rId7"/>
    <p:sldId id="280" r:id="rId8"/>
    <p:sldId id="271" r:id="rId9"/>
    <p:sldId id="304" r:id="rId10"/>
    <p:sldId id="309" r:id="rId11"/>
    <p:sldId id="310" r:id="rId12"/>
    <p:sldId id="312" r:id="rId13"/>
    <p:sldId id="313" r:id="rId14"/>
    <p:sldId id="318" r:id="rId15"/>
    <p:sldId id="319" r:id="rId16"/>
    <p:sldId id="320" r:id="rId17"/>
    <p:sldId id="276" r:id="rId1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828" autoAdjust="0"/>
  </p:normalViewPr>
  <p:slideViewPr>
    <p:cSldViewPr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C01D15-0A8B-4C35-B56C-D8891C3FB616}" type="datetimeFigureOut">
              <a:rPr lang="hu-HU" smtClean="0"/>
              <a:pPr/>
              <a:t>2025. 10. 08.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posvari.eotvo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528392" cy="227687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chemeClr val="bg1"/>
                </a:solidFill>
                <a:latin typeface="Comic Sans MS" pitchFamily="66" charset="0"/>
              </a:rPr>
              <a:t>KAPOSVÁRI SZC  EÖTVÖS LORÁND MŰSZAKI TECHNIKUM ÉS KOLLÉGIUM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320480" cy="3384376"/>
          </a:xfrm>
        </p:spPr>
        <p:txBody>
          <a:bodyPr>
            <a:noAutofit/>
          </a:bodyPr>
          <a:lstStyle/>
          <a:p>
            <a:pPr algn="ctr"/>
            <a:r>
              <a:rPr lang="hu-HU" sz="4000" b="1" cap="small" dirty="0">
                <a:solidFill>
                  <a:schemeClr val="bg1"/>
                </a:solidFill>
                <a:latin typeface="Comic Sans MS" pitchFamily="66" charset="0"/>
              </a:rPr>
              <a:t>pályaválasztási nyílt nap 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Comic Sans MS" pitchFamily="66" charset="0"/>
              </a:rPr>
              <a:t>2025. október 10.</a:t>
            </a:r>
          </a:p>
        </p:txBody>
      </p:sp>
      <p:pic>
        <p:nvPicPr>
          <p:cNvPr id="4" name="Kép 3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3" y="2780928"/>
            <a:ext cx="2686050" cy="266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1619672" y="2708920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Projektnapok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hu-H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99592" y="1412776"/>
            <a:ext cx="7024744" cy="6858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/>
              <a:t>		</a:t>
            </a:r>
            <a:r>
              <a:rPr lang="hu-HU" b="1">
                <a:solidFill>
                  <a:srgbClr val="C00000"/>
                </a:solidFill>
              </a:rPr>
              <a:t>Intézményünk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E9461E2-2AD4-484B-97B5-A591A9CC4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2916324" cy="218724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6DEA563-6D0B-48B2-88E1-4004F519C631}"/>
              </a:ext>
            </a:extLst>
          </p:cNvPr>
          <p:cNvSpPr txBox="1"/>
          <p:nvPr/>
        </p:nvSpPr>
        <p:spPr>
          <a:xfrm flipH="1">
            <a:off x="1547664" y="745486"/>
            <a:ext cx="621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61DA83-4228-4499-B929-A26EA9C64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361928"/>
            <a:ext cx="3600402" cy="27003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BCD9583-5E6D-4BAA-A1CB-D1E988BBA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6483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A39D0A-089D-41BA-8B6C-72F719627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" y="1130694"/>
            <a:ext cx="3491880" cy="23279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BE55FD7-048C-4302-9D85-5E88D2E3E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1652" r="10626" b="27556"/>
          <a:stretch/>
        </p:blipFill>
        <p:spPr>
          <a:xfrm>
            <a:off x="4223842" y="1130694"/>
            <a:ext cx="4282838" cy="23311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85070BC-8256-4E9B-8D2D-4E13D058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2" y="3573016"/>
            <a:ext cx="4282838" cy="285888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152CC1-7DCD-4AB3-81D9-B5BBEDF9B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>
          <a:xfrm>
            <a:off x="647259" y="3573016"/>
            <a:ext cx="3466120" cy="285888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A21C0DA-8349-4DC8-9BE4-25A2B54FDE8B}"/>
              </a:ext>
            </a:extLst>
          </p:cNvPr>
          <p:cNvSpPr txBox="1"/>
          <p:nvPr/>
        </p:nvSpPr>
        <p:spPr>
          <a:xfrm>
            <a:off x="0" y="5392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 algn="ct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4C0380-08BC-4A6C-8734-B41FD754E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8371" y="2181637"/>
            <a:ext cx="5007502" cy="33521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D23645-FE5E-4967-B813-BBABB7029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7" y="4437112"/>
            <a:ext cx="2874633" cy="192434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07FD27-433C-446B-9FC3-8202503CB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3950"/>
            <a:ext cx="4028720" cy="29363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AAC7B73-02CA-4DFE-B3E4-8FA0239590C8}"/>
              </a:ext>
            </a:extLst>
          </p:cNvPr>
          <p:cNvSpPr txBox="1"/>
          <p:nvPr/>
        </p:nvSpPr>
        <p:spPr>
          <a:xfrm>
            <a:off x="611560" y="791639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0B1DE9A-5748-44F8-8DBF-924F55099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522"/>
            <a:ext cx="9144000" cy="51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1B9691A-06DC-4807-97FC-5268F37E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741"/>
            <a:ext cx="9144000" cy="51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F6A7C0A-D4BA-42CE-9248-31339CCE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476"/>
            <a:ext cx="9144000" cy="49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136" y="340691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omic Sans MS" pitchFamily="66" charset="0"/>
              </a:rPr>
              <a:t>KAPOSVÁRI SZC EÖTVÖS LORÁND MŰSZAKI TECHNIKUM ÉS KOLLÉGIUM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81" y="3861048"/>
            <a:ext cx="9036496" cy="2016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hu-HU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solidFill>
                  <a:srgbClr val="C00000"/>
                </a:solidFill>
                <a:latin typeface="Comic Sans MS" pitchFamily="66" charset="0"/>
              </a:rPr>
              <a:t>JELENTKEZZ HOZZÁNK, TANULJ SZAKMÁT!</a:t>
            </a:r>
          </a:p>
          <a:p>
            <a:pPr marL="68580" indent="0" algn="ctr">
              <a:buNone/>
            </a:pPr>
            <a:endParaRPr lang="hu-HU" sz="2600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latin typeface="Comic Sans MS" pitchFamily="66" charset="0"/>
              </a:rPr>
              <a:t>SZERETETTEL VÁRUNK!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15616" y="19992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reflection stA="66000" endPos="65000" dist="50800" dir="5400000" sy="-100000" algn="bl" rotWithShape="0"/>
                </a:effectLst>
                <a:latin typeface="Comic Sans MS" pitchFamily="66" charset="0"/>
              </a:rPr>
              <a:t>Somogy legsokoldalúbb iskolája!</a:t>
            </a:r>
          </a:p>
        </p:txBody>
      </p:sp>
      <p:pic>
        <p:nvPicPr>
          <p:cNvPr id="5" name="Kép 4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8998"/>
            <a:ext cx="1224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93136" y="5877272"/>
            <a:ext cx="811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További kérdésekkel a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kaposvari.eotvos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gmail.com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címen fordulhatsz hozzánk.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62164" y="3651668"/>
            <a:ext cx="71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Duális képzési lehetőségek, munkaszerződés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79513" y="4710354"/>
            <a:ext cx="69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Ösztöndíjrendszer,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52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8F20402-4534-4DEA-BDE7-F73B7729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373619" cy="46085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2916BB1-DAC0-4D90-9CB0-C92BD86D77A4}"/>
              </a:ext>
            </a:extLst>
          </p:cNvPr>
          <p:cNvSpPr txBox="1"/>
          <p:nvPr/>
        </p:nvSpPr>
        <p:spPr>
          <a:xfrm>
            <a:off x="2552175" y="908720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Szakképzési ösztöndíj</a:t>
            </a:r>
          </a:p>
        </p:txBody>
      </p:sp>
    </p:spTree>
    <p:extLst>
      <p:ext uri="{BB962C8B-B14F-4D97-AF65-F5344CB8AC3E}">
        <p14:creationId xmlns:p14="http://schemas.microsoft.com/office/powerpoint/2010/main" val="318324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5A42FAD-4523-455D-A3A5-D6C540B5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081087"/>
            <a:ext cx="7591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BD8099-FE29-4AD0-ACD9-0BB1F4E0B2B5}"/>
              </a:ext>
            </a:extLst>
          </p:cNvPr>
          <p:cNvSpPr txBox="1"/>
          <p:nvPr/>
        </p:nvSpPr>
        <p:spPr>
          <a:xfrm>
            <a:off x="2559522" y="1212218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Apáczai ösztöndíjprogram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B2E8DDA-728B-4629-8355-5C2B382DC841}"/>
              </a:ext>
            </a:extLst>
          </p:cNvPr>
          <p:cNvSpPr txBox="1"/>
          <p:nvPr/>
        </p:nvSpPr>
        <p:spPr>
          <a:xfrm>
            <a:off x="2555747" y="4653136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Útravaló ösztöndíjprogram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EF010F1-949A-477A-8AEA-13D0CE7EF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355865" cy="18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2060848"/>
            <a:ext cx="579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Kettő ingyenes szakma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További egy szakképesítés-ráépülés is ingyenes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25 éves korig tanulói jogviszony</a:t>
            </a:r>
          </a:p>
        </p:txBody>
      </p:sp>
    </p:spTree>
    <p:extLst>
      <p:ext uri="{BB962C8B-B14F-4D97-AF65-F5344CB8AC3E}">
        <p14:creationId xmlns:p14="http://schemas.microsoft.com/office/powerpoint/2010/main" val="23095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5440826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Érettségi vizsga csak 4 tárgyból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Szakmai vizsga emelt szintű érettségi vizsgának számít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Egyenes út a szakmai felsőoktatásba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DACE63-60E2-4FF7-8F8F-320C183D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736597"/>
            <a:ext cx="5905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82578"/>
              </p:ext>
            </p:extLst>
          </p:nvPr>
        </p:nvGraphicFramePr>
        <p:xfrm>
          <a:off x="935996" y="1628800"/>
          <a:ext cx="7200000" cy="160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Rendészet és közszolgálat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Közszolgálati technikus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Honvédelem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kadét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71490" y="3645024"/>
            <a:ext cx="7732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sajátos nevelési igényű (SNI) tanulók nem jelent-</a:t>
            </a:r>
            <a:r>
              <a:rPr lang="hu-H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kezhetnek</a:t>
            </a:r>
            <a:endParaRPr lang="hu-H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96203" cy="47971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755993"/>
            <a:ext cx="711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Kollégiumi ellátás biztosított</a:t>
            </a:r>
          </a:p>
        </p:txBody>
      </p:sp>
    </p:spTree>
    <p:extLst>
      <p:ext uri="{BB962C8B-B14F-4D97-AF65-F5344CB8AC3E}">
        <p14:creationId xmlns:p14="http://schemas.microsoft.com/office/powerpoint/2010/main" val="209877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gyéni 10. séma">
      <a:dk1>
        <a:srgbClr val="004C4C"/>
      </a:dk1>
      <a:lt1>
        <a:sysClr val="window" lastClr="FFFFFF"/>
      </a:lt1>
      <a:dk2>
        <a:srgbClr val="004C4C"/>
      </a:dk2>
      <a:lt2>
        <a:srgbClr val="007777"/>
      </a:lt2>
      <a:accent1>
        <a:srgbClr val="006666"/>
      </a:accent1>
      <a:accent2>
        <a:srgbClr val="C00000"/>
      </a:accent2>
      <a:accent3>
        <a:srgbClr val="548DD4"/>
      </a:accent3>
      <a:accent4>
        <a:srgbClr val="548DD4"/>
      </a:accent4>
      <a:accent5>
        <a:srgbClr val="4BACC6"/>
      </a:accent5>
      <a:accent6>
        <a:srgbClr val="CC00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1260</TotalTime>
  <Words>164</Words>
  <Application>Microsoft Office PowerPoint</Application>
  <PresentationFormat>Diavetítés a képernyőre (4:3 oldalarány)</PresentationFormat>
  <Paragraphs>51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Times New Roman</vt:lpstr>
      <vt:lpstr>Wingdings</vt:lpstr>
      <vt:lpstr>Wingdings 2</vt:lpstr>
      <vt:lpstr>Austin</vt:lpstr>
      <vt:lpstr>KAPOSVÁRI SZC  EÖTVÖS LORÁND MŰSZAKI TECHNIKUM ÉS KOLLÉGIUM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Technikumi képzések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KAPOSVÁRI SZC EÖTVÖS LORÁND MŰSZAKI TECHNIKUM ÉS KOLLÉGIUM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KAPOSVÁRI SZC EÖTVÖS LORÁND MŰSZAKI SZAKGIMNÁZIUMA, SZAKKÖZÉPISKOLÁJA ÉS KOLLÉGIUMA</dc:title>
  <dc:creator>user</dc:creator>
  <cp:lastModifiedBy>Takács Szilvia</cp:lastModifiedBy>
  <cp:revision>188</cp:revision>
  <cp:lastPrinted>2022-10-04T06:33:59Z</cp:lastPrinted>
  <dcterms:created xsi:type="dcterms:W3CDTF">2016-10-02T16:41:01Z</dcterms:created>
  <dcterms:modified xsi:type="dcterms:W3CDTF">2025-10-08T06:49:52Z</dcterms:modified>
</cp:coreProperties>
</file>